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2956C-3301-4D7A-A4F5-9EB466D20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67E30E9-B980-4CF7-9358-B6C16C212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4058E4-A120-4032-8B80-2EAA08D2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BABFED-481D-45A3-83B3-E36E2349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C9B48E-2AA5-481A-ACC2-AF883B94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1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8D48F9-3C33-447E-89DA-85E7F982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2489C65-B881-4CA2-AD6E-37E328BD1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217404-9239-4C87-8D42-337D0FCB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460E97-643D-49F2-A7DA-86919D8EC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5925F3-1CDA-432C-A0E7-8350208B4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34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2F0586A-CF72-4514-A5E4-3C11117F9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55E61F6-C945-435B-BAD2-AE9FDC2BC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6254ED-A172-403E-8EB9-8025E07C4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8ABE67-3A52-4467-AD02-19E53EFF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F33654-7F7C-4005-B214-40803DB7A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10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AAF14E-D0E6-4E98-B97B-27EA35155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D4DCE8-AC18-49F1-8C4C-A0F6DE0DE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DA1C80-40DE-459F-BC5C-F5A61951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6A5289-7DB0-475B-92D1-3B8D7827E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60A636-35F7-48B3-8D24-97D6041C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80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785BA8-82CE-4939-B237-2A7249827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36E075-AE7E-45EA-976C-255408C4D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251D55-0828-4060-8D59-E75509ADE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6E3C5F-018F-42D2-BFC3-F9F8B4E7F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771E00-1F31-44AB-AC8B-916EE1659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09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55281C-AB3E-4AB0-8F67-7B33F4A50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FEF955-8FD9-4920-A083-F2E595CC3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1B779B-1D67-4089-A1B3-FF59AC2C6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E8471C-8366-4567-B11E-32A475C0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DE02AD-28B6-4ACD-9AFC-56BB167ED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A175F0-874B-4B73-8E4F-167F6531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17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061710-0C7E-4E36-B598-97F5C18A4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54D7F5-FF20-40FA-B471-2B2AC446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85248-AAE9-49CF-8CFD-78F41C7FA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22FB773-A426-4CE5-80F7-0BE0936EC7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254FC41-456D-4C71-9AA7-41180611C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8DA1B06-5A85-4E7D-AAF1-6DEF6745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7EFCA4-DA48-466B-B6CD-6ADBFAF8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C25D04-84AD-4E5E-AFE6-7FF41AC0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83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A996E0-2748-4C76-8C1B-0F21EA71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A3122E9-AC0B-4802-8625-BE6FC6AE6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FB0023-2179-4A46-AA8C-82AB33301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C9BDE2-CA8D-4B30-8A8E-3FF045AAD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28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F40CB5F-81EA-4A14-82D9-9464A4C4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BDE08D7-2321-47C6-8DC6-BF53D5F03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34B147-0B0E-4025-BFCA-B1CE6D7A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52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D5795-FDF3-4D53-9CAD-9C2B27F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23DA6B-9779-4EA4-ADD2-2986F45EC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9F6A4D-F8EE-4C03-B3A2-2CBFD30BB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3A5E54-55AA-4A55-9775-D2B881CA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270D06-FC33-44B7-8679-B4396483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ACA8F7-CE60-4152-92C7-617B0BCF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626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6A0D0E-B109-4315-85BC-4BE043670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6C44456-A79B-4695-A8DB-B899C9C4D8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247624-55F1-4E86-B67D-5BF6F79D1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50347-3632-4417-8163-DC4E9F02A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B94E90-992F-4FAD-A331-FE3A37CA9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50D12E-870E-4FDA-845F-B6228D343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95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A512146-972E-42A1-9DC7-B5ED045D7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65DF52-C00C-4BA6-B9AE-2C699802A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561EEB-7B7F-4550-9257-0BE2854DB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FE4C2-04A0-4C1C-9DDC-8F42046947FD}" type="datetimeFigureOut">
              <a:rPr lang="it-IT" smtClean="0"/>
              <a:t>20/07/2021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0C8782-FC6A-4ADF-979F-66E823109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F6CED9-FC66-474B-B5C3-7427FD9ED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D1D65-972B-4A1A-B918-F6A4A29320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29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D5BFDC-205E-4AF3-8DE4-D874992481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Tabelle Ad </a:t>
            </a:r>
            <a:r>
              <a:rPr lang="it-IT" dirty="0" err="1"/>
              <a:t>Spend</a:t>
            </a:r>
            <a:r>
              <a:rPr lang="it-IT" dirty="0"/>
              <a:t> Report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3944360-A339-47B0-B702-8AD68F314C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Giugno 2021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9A766AD-BD12-400F-A95B-6D1220F5847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895" y="5974047"/>
            <a:ext cx="1172210" cy="247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42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F7D4757-E242-42B0-93BA-80A6CB8E75A0}"/>
              </a:ext>
            </a:extLst>
          </p:cNvPr>
          <p:cNvSpPr txBox="1"/>
          <p:nvPr/>
        </p:nvSpPr>
        <p:spPr>
          <a:xfrm>
            <a:off x="3047301" y="388966"/>
            <a:ext cx="6094602" cy="547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Crescita della spesa pubblicitaria globale tra il 2019 e il 2022</a:t>
            </a:r>
            <a:r>
              <a:rPr lang="it-IT" sz="1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% di crescita annua a prezzi correnti (dati gennaio 2021 tra parentesi):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Table&#10;&#10;Description automatically generated">
            <a:extLst>
              <a:ext uri="{FF2B5EF4-FFF2-40B4-BE49-F238E27FC236}">
                <a16:creationId xmlns:a16="http://schemas.microsoft.com/office/drawing/2014/main" id="{DFFE894E-6A9F-4111-9780-726A91D8BC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7" y="1259840"/>
            <a:ext cx="6219825" cy="43383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D270512-AB53-4829-BA1A-99B13D47E7A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895" y="6104678"/>
            <a:ext cx="1172210" cy="247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53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D73F77-BDC4-4795-97DB-7C8086FE9FF0}"/>
              </a:ext>
            </a:extLst>
          </p:cNvPr>
          <p:cNvSpPr txBox="1"/>
          <p:nvPr/>
        </p:nvSpPr>
        <p:spPr>
          <a:xfrm>
            <a:off x="2778853" y="707750"/>
            <a:ext cx="6094602" cy="547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Quota della spesa pubblicitaria globale per canale tra il 2019 e il 2022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 dati di gennaio 2021 tra parentesi: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3DD5595C-B18F-4150-A5D8-1EF34806B7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2332990"/>
            <a:ext cx="6191250" cy="219202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1801BCB-5586-40E5-B6AD-82B861BE7B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895" y="5974047"/>
            <a:ext cx="1172210" cy="247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6781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Verdana</vt:lpstr>
      <vt:lpstr>Tema di Office</vt:lpstr>
      <vt:lpstr>Tabelle Ad Spend Report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Tabelle Ad Spend Report</dc:title>
  <dc:creator>Laura Rosati</dc:creator>
  <cp:lastModifiedBy>Laura Rosati</cp:lastModifiedBy>
  <cp:revision>1</cp:revision>
  <dcterms:created xsi:type="dcterms:W3CDTF">2021-07-20T14:44:53Z</dcterms:created>
  <dcterms:modified xsi:type="dcterms:W3CDTF">2021-07-20T14:47:22Z</dcterms:modified>
</cp:coreProperties>
</file>